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667500" cy="381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2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80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3438" y="623535"/>
            <a:ext cx="5000625" cy="1326444"/>
          </a:xfrm>
        </p:spPr>
        <p:txBody>
          <a:bodyPr anchor="b"/>
          <a:lstStyle>
            <a:lvl1pPr algn="ctr">
              <a:defRPr sz="328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3438" y="2001132"/>
            <a:ext cx="5000625" cy="919868"/>
          </a:xfrm>
        </p:spPr>
        <p:txBody>
          <a:bodyPr/>
          <a:lstStyle>
            <a:lvl1pPr marL="0" indent="0" algn="ctr">
              <a:buNone/>
              <a:defRPr sz="1313"/>
            </a:lvl1pPr>
            <a:lvl2pPr marL="250043" indent="0" algn="ctr">
              <a:buNone/>
              <a:defRPr sz="1094"/>
            </a:lvl2pPr>
            <a:lvl3pPr marL="500085" indent="0" algn="ctr">
              <a:buNone/>
              <a:defRPr sz="984"/>
            </a:lvl3pPr>
            <a:lvl4pPr marL="750128" indent="0" algn="ctr">
              <a:buNone/>
              <a:defRPr sz="875"/>
            </a:lvl4pPr>
            <a:lvl5pPr marL="1000171" indent="0" algn="ctr">
              <a:buNone/>
              <a:defRPr sz="875"/>
            </a:lvl5pPr>
            <a:lvl6pPr marL="1250213" indent="0" algn="ctr">
              <a:buNone/>
              <a:defRPr sz="875"/>
            </a:lvl6pPr>
            <a:lvl7pPr marL="1500256" indent="0" algn="ctr">
              <a:buNone/>
              <a:defRPr sz="875"/>
            </a:lvl7pPr>
            <a:lvl8pPr marL="1750299" indent="0" algn="ctr">
              <a:buNone/>
              <a:defRPr sz="875"/>
            </a:lvl8pPr>
            <a:lvl9pPr marL="2000341" indent="0" algn="ctr">
              <a:buNone/>
              <a:defRPr sz="8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3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02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71430" y="202847"/>
            <a:ext cx="1437680" cy="32287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391" y="202847"/>
            <a:ext cx="4229695" cy="32287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95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0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18" y="949855"/>
            <a:ext cx="5750719" cy="1584854"/>
          </a:xfrm>
        </p:spPr>
        <p:txBody>
          <a:bodyPr anchor="b"/>
          <a:lstStyle>
            <a:lvl1pPr>
              <a:defRPr sz="328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918" y="2549702"/>
            <a:ext cx="5750719" cy="833437"/>
          </a:xfrm>
        </p:spPr>
        <p:txBody>
          <a:bodyPr/>
          <a:lstStyle>
            <a:lvl1pPr marL="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1pPr>
            <a:lvl2pPr marL="250043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0085" indent="0">
              <a:buNone/>
              <a:defRPr sz="984">
                <a:solidFill>
                  <a:schemeClr val="tx1">
                    <a:tint val="75000"/>
                  </a:schemeClr>
                </a:solidFill>
              </a:defRPr>
            </a:lvl3pPr>
            <a:lvl4pPr marL="750128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00017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25021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50025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175029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00034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63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390" y="1014236"/>
            <a:ext cx="2833688" cy="24174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5422" y="1014236"/>
            <a:ext cx="2833688" cy="24174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60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59" y="202847"/>
            <a:ext cx="5750719" cy="7364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9259" y="933979"/>
            <a:ext cx="2820665" cy="457729"/>
          </a:xfrm>
        </p:spPr>
        <p:txBody>
          <a:bodyPr anchor="b"/>
          <a:lstStyle>
            <a:lvl1pPr marL="0" indent="0">
              <a:buNone/>
              <a:defRPr sz="1313" b="1"/>
            </a:lvl1pPr>
            <a:lvl2pPr marL="250043" indent="0">
              <a:buNone/>
              <a:defRPr sz="1094" b="1"/>
            </a:lvl2pPr>
            <a:lvl3pPr marL="500085" indent="0">
              <a:buNone/>
              <a:defRPr sz="984" b="1"/>
            </a:lvl3pPr>
            <a:lvl4pPr marL="750128" indent="0">
              <a:buNone/>
              <a:defRPr sz="875" b="1"/>
            </a:lvl4pPr>
            <a:lvl5pPr marL="1000171" indent="0">
              <a:buNone/>
              <a:defRPr sz="875" b="1"/>
            </a:lvl5pPr>
            <a:lvl6pPr marL="1250213" indent="0">
              <a:buNone/>
              <a:defRPr sz="875" b="1"/>
            </a:lvl6pPr>
            <a:lvl7pPr marL="1500256" indent="0">
              <a:buNone/>
              <a:defRPr sz="875" b="1"/>
            </a:lvl7pPr>
            <a:lvl8pPr marL="1750299" indent="0">
              <a:buNone/>
              <a:defRPr sz="875" b="1"/>
            </a:lvl8pPr>
            <a:lvl9pPr marL="2000341" indent="0">
              <a:buNone/>
              <a:defRPr sz="8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259" y="1391709"/>
            <a:ext cx="2820665" cy="2046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5422" y="933979"/>
            <a:ext cx="2834556" cy="457729"/>
          </a:xfrm>
        </p:spPr>
        <p:txBody>
          <a:bodyPr anchor="b"/>
          <a:lstStyle>
            <a:lvl1pPr marL="0" indent="0">
              <a:buNone/>
              <a:defRPr sz="1313" b="1"/>
            </a:lvl1pPr>
            <a:lvl2pPr marL="250043" indent="0">
              <a:buNone/>
              <a:defRPr sz="1094" b="1"/>
            </a:lvl2pPr>
            <a:lvl3pPr marL="500085" indent="0">
              <a:buNone/>
              <a:defRPr sz="984" b="1"/>
            </a:lvl3pPr>
            <a:lvl4pPr marL="750128" indent="0">
              <a:buNone/>
              <a:defRPr sz="875" b="1"/>
            </a:lvl4pPr>
            <a:lvl5pPr marL="1000171" indent="0">
              <a:buNone/>
              <a:defRPr sz="875" b="1"/>
            </a:lvl5pPr>
            <a:lvl6pPr marL="1250213" indent="0">
              <a:buNone/>
              <a:defRPr sz="875" b="1"/>
            </a:lvl6pPr>
            <a:lvl7pPr marL="1500256" indent="0">
              <a:buNone/>
              <a:defRPr sz="875" b="1"/>
            </a:lvl7pPr>
            <a:lvl8pPr marL="1750299" indent="0">
              <a:buNone/>
              <a:defRPr sz="875" b="1"/>
            </a:lvl8pPr>
            <a:lvl9pPr marL="2000341" indent="0">
              <a:buNone/>
              <a:defRPr sz="8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5422" y="1391709"/>
            <a:ext cx="2834556" cy="2046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72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14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59" y="254000"/>
            <a:ext cx="2150442" cy="889000"/>
          </a:xfrm>
        </p:spPr>
        <p:txBody>
          <a:bodyPr anchor="b"/>
          <a:lstStyle>
            <a:lvl1pPr>
              <a:defRPr sz="17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4556" y="548570"/>
            <a:ext cx="3375422" cy="2707569"/>
          </a:xfrm>
        </p:spPr>
        <p:txBody>
          <a:bodyPr/>
          <a:lstStyle>
            <a:lvl1pPr>
              <a:defRPr sz="1750"/>
            </a:lvl1pPr>
            <a:lvl2pPr>
              <a:defRPr sz="1531"/>
            </a:lvl2pPr>
            <a:lvl3pPr>
              <a:defRPr sz="1313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9259" y="1143000"/>
            <a:ext cx="2150442" cy="2117549"/>
          </a:xfrm>
        </p:spPr>
        <p:txBody>
          <a:bodyPr/>
          <a:lstStyle>
            <a:lvl1pPr marL="0" indent="0">
              <a:buNone/>
              <a:defRPr sz="875"/>
            </a:lvl1pPr>
            <a:lvl2pPr marL="250043" indent="0">
              <a:buNone/>
              <a:defRPr sz="766"/>
            </a:lvl2pPr>
            <a:lvl3pPr marL="500085" indent="0">
              <a:buNone/>
              <a:defRPr sz="656"/>
            </a:lvl3pPr>
            <a:lvl4pPr marL="750128" indent="0">
              <a:buNone/>
              <a:defRPr sz="547"/>
            </a:lvl4pPr>
            <a:lvl5pPr marL="1000171" indent="0">
              <a:buNone/>
              <a:defRPr sz="547"/>
            </a:lvl5pPr>
            <a:lvl6pPr marL="1250213" indent="0">
              <a:buNone/>
              <a:defRPr sz="547"/>
            </a:lvl6pPr>
            <a:lvl7pPr marL="1500256" indent="0">
              <a:buNone/>
              <a:defRPr sz="547"/>
            </a:lvl7pPr>
            <a:lvl8pPr marL="1750299" indent="0">
              <a:buNone/>
              <a:defRPr sz="547"/>
            </a:lvl8pPr>
            <a:lvl9pPr marL="2000341" indent="0">
              <a:buNone/>
              <a:defRPr sz="54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87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59" y="254000"/>
            <a:ext cx="2150442" cy="889000"/>
          </a:xfrm>
        </p:spPr>
        <p:txBody>
          <a:bodyPr anchor="b"/>
          <a:lstStyle>
            <a:lvl1pPr>
              <a:defRPr sz="17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556" y="548570"/>
            <a:ext cx="3375422" cy="2707569"/>
          </a:xfrm>
        </p:spPr>
        <p:txBody>
          <a:bodyPr anchor="t"/>
          <a:lstStyle>
            <a:lvl1pPr marL="0" indent="0">
              <a:buNone/>
              <a:defRPr sz="1750"/>
            </a:lvl1pPr>
            <a:lvl2pPr marL="250043" indent="0">
              <a:buNone/>
              <a:defRPr sz="1531"/>
            </a:lvl2pPr>
            <a:lvl3pPr marL="500085" indent="0">
              <a:buNone/>
              <a:defRPr sz="1313"/>
            </a:lvl3pPr>
            <a:lvl4pPr marL="750128" indent="0">
              <a:buNone/>
              <a:defRPr sz="1094"/>
            </a:lvl4pPr>
            <a:lvl5pPr marL="1000171" indent="0">
              <a:buNone/>
              <a:defRPr sz="1094"/>
            </a:lvl5pPr>
            <a:lvl6pPr marL="1250213" indent="0">
              <a:buNone/>
              <a:defRPr sz="1094"/>
            </a:lvl6pPr>
            <a:lvl7pPr marL="1500256" indent="0">
              <a:buNone/>
              <a:defRPr sz="1094"/>
            </a:lvl7pPr>
            <a:lvl8pPr marL="1750299" indent="0">
              <a:buNone/>
              <a:defRPr sz="1094"/>
            </a:lvl8pPr>
            <a:lvl9pPr marL="2000341" indent="0">
              <a:buNone/>
              <a:defRPr sz="109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9259" y="1143000"/>
            <a:ext cx="2150442" cy="2117549"/>
          </a:xfrm>
        </p:spPr>
        <p:txBody>
          <a:bodyPr/>
          <a:lstStyle>
            <a:lvl1pPr marL="0" indent="0">
              <a:buNone/>
              <a:defRPr sz="875"/>
            </a:lvl1pPr>
            <a:lvl2pPr marL="250043" indent="0">
              <a:buNone/>
              <a:defRPr sz="766"/>
            </a:lvl2pPr>
            <a:lvl3pPr marL="500085" indent="0">
              <a:buNone/>
              <a:defRPr sz="656"/>
            </a:lvl3pPr>
            <a:lvl4pPr marL="750128" indent="0">
              <a:buNone/>
              <a:defRPr sz="547"/>
            </a:lvl4pPr>
            <a:lvl5pPr marL="1000171" indent="0">
              <a:buNone/>
              <a:defRPr sz="547"/>
            </a:lvl5pPr>
            <a:lvl6pPr marL="1250213" indent="0">
              <a:buNone/>
              <a:defRPr sz="547"/>
            </a:lvl6pPr>
            <a:lvl7pPr marL="1500256" indent="0">
              <a:buNone/>
              <a:defRPr sz="547"/>
            </a:lvl7pPr>
            <a:lvl8pPr marL="1750299" indent="0">
              <a:buNone/>
              <a:defRPr sz="547"/>
            </a:lvl8pPr>
            <a:lvl9pPr marL="2000341" indent="0">
              <a:buNone/>
              <a:defRPr sz="54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9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391" y="202847"/>
            <a:ext cx="5750719" cy="73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391" y="1014236"/>
            <a:ext cx="5750719" cy="241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8390" y="3531306"/>
            <a:ext cx="1500188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FE3D-7217-4D41-A881-6148848033E5}" type="datetimeFigureOut">
              <a:rPr kumimoji="1" lang="ja-JP" altLang="en-US" smtClean="0"/>
              <a:t>2018/5/16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8610" y="3531306"/>
            <a:ext cx="2250281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8922" y="3531306"/>
            <a:ext cx="1500188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AFF2E-BB32-4B53-B762-90890475B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6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00085" rtl="0" eaLnBrk="1" latinLnBrk="0" hangingPunct="1">
        <a:lnSpc>
          <a:spcPct val="90000"/>
        </a:lnSpc>
        <a:spcBef>
          <a:spcPct val="0"/>
        </a:spcBef>
        <a:buNone/>
        <a:defRPr kumimoji="1" sz="24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21" indent="-125021" algn="l" defTabSz="500085" rtl="0" eaLnBrk="1" latinLnBrk="0" hangingPunct="1">
        <a:lnSpc>
          <a:spcPct val="90000"/>
        </a:lnSpc>
        <a:spcBef>
          <a:spcPts val="547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75064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1313" kern="1200">
          <a:solidFill>
            <a:schemeClr val="tx1"/>
          </a:solidFill>
          <a:latin typeface="+mn-lt"/>
          <a:ea typeface="+mn-ea"/>
          <a:cs typeface="+mn-cs"/>
        </a:defRPr>
      </a:lvl2pPr>
      <a:lvl3pPr marL="625107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875149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4pPr>
      <a:lvl5pPr marL="1125192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5pPr>
      <a:lvl6pPr marL="1375235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6pPr>
      <a:lvl7pPr marL="1625277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7pPr>
      <a:lvl8pPr marL="1875320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8pPr>
      <a:lvl9pPr marL="2125363" indent="-125021" algn="l" defTabSz="500085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1pPr>
      <a:lvl2pPr marL="250043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2pPr>
      <a:lvl3pPr marL="500085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3pPr>
      <a:lvl4pPr marL="750128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4pPr>
      <a:lvl5pPr marL="1000171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5pPr>
      <a:lvl6pPr marL="1250213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6pPr>
      <a:lvl7pPr marL="1500256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7pPr>
      <a:lvl8pPr marL="1750299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8pPr>
      <a:lvl9pPr marL="2000341" algn="l" defTabSz="500085" rtl="0" eaLnBrk="1" latinLnBrk="0" hangingPunct="1">
        <a:defRPr kumimoji="1" sz="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4D6023-6E1E-4093-95F5-10928A231A41}"/>
              </a:ext>
            </a:extLst>
          </p:cNvPr>
          <p:cNvSpPr/>
          <p:nvPr/>
        </p:nvSpPr>
        <p:spPr>
          <a:xfrm>
            <a:off x="42974" y="27317"/>
            <a:ext cx="6589319" cy="3746030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405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6E6FC06-48D3-42FD-BAB4-65CF82DE3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254" y="1888443"/>
            <a:ext cx="1778592" cy="177859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481E8D-17FC-431F-8F5B-75BEC53B8989}"/>
              </a:ext>
            </a:extLst>
          </p:cNvPr>
          <p:cNvSpPr txBox="1"/>
          <p:nvPr/>
        </p:nvSpPr>
        <p:spPr>
          <a:xfrm>
            <a:off x="158187" y="2271320"/>
            <a:ext cx="2646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如水くんのコラム</a:t>
            </a:r>
            <a:endParaRPr kumimoji="1" lang="en-US" altLang="ja-JP" sz="24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日経クロステック</a:t>
            </a:r>
            <a:endParaRPr kumimoji="1" lang="en-US" altLang="ja-JP" sz="24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真田丸</a:t>
            </a:r>
            <a:r>
              <a:rPr kumimoji="1" lang="en-US" altLang="ja-JP" sz="24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4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E8CF303-9DFF-424B-B045-AEBD67734C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60"/>
          <a:stretch/>
        </p:blipFill>
        <p:spPr>
          <a:xfrm>
            <a:off x="2678475" y="2262613"/>
            <a:ext cx="2367924" cy="103025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F4C1B-51FC-46C7-906D-74ED10E494E2}"/>
              </a:ext>
            </a:extLst>
          </p:cNvPr>
          <p:cNvSpPr txBox="1"/>
          <p:nvPr/>
        </p:nvSpPr>
        <p:spPr>
          <a:xfrm>
            <a:off x="327303" y="318783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できる経営者は、</a:t>
            </a:r>
            <a:endParaRPr kumimoji="1" lang="en-US" altLang="ja-JP" sz="4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直感を磨いている。</a:t>
            </a:r>
          </a:p>
        </p:txBody>
      </p:sp>
    </p:spTree>
    <p:extLst>
      <p:ext uri="{BB962C8B-B14F-4D97-AF65-F5344CB8AC3E}">
        <p14:creationId xmlns:p14="http://schemas.microsoft.com/office/powerpoint/2010/main" val="729812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14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 大介</dc:creator>
  <cp:lastModifiedBy>中村 大介</cp:lastModifiedBy>
  <cp:revision>3</cp:revision>
  <dcterms:created xsi:type="dcterms:W3CDTF">2018-05-16T03:38:59Z</dcterms:created>
  <dcterms:modified xsi:type="dcterms:W3CDTF">2018-05-16T03:58:31Z</dcterms:modified>
</cp:coreProperties>
</file>