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6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9" autoAdjust="0"/>
    <p:restoredTop sz="94660"/>
  </p:normalViewPr>
  <p:slideViewPr>
    <p:cSldViewPr snapToGrid="0">
      <p:cViewPr varScale="1">
        <p:scale>
          <a:sx n="88" d="100"/>
          <a:sy n="88" d="100"/>
        </p:scale>
        <p:origin x="91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DD3315-00C0-4DB6-B4F1-FAEDE66F0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D7ED39F-A211-4189-82CF-515B3E44D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7A75AF-731A-4B78-8E66-0B8E2F27D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82BFD6-7E1A-4B55-8C10-61AF08F54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6DA8DC-CF49-4354-B55F-4897B458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96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CFFDD-4F5C-4270-8E6A-F9E3C12E4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058736-9C6F-42A4-BB86-5A6794D12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D9874D-EEA8-43F0-B508-31E3110FC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5F09F7-2278-4B63-AED9-2E2C8770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C549E7-0EB3-4EC1-B4B0-AF49C4AA8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39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C8A5215-15A9-4E3A-9B41-F66B86643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BE0FC3-D22F-4E94-81D2-F4046720B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C41A06-CFA5-414A-907D-13C76308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5A039F-0CCB-48D7-A997-8C53F6C4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AE638F-7850-4021-AAA5-6486BC0B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8B58FE-538F-45B0-AB2F-B3FE96855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DDD25B-0F3F-4AAF-9BB6-BE1F043BD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A4F20D-C434-4E76-9682-F07FA74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56902-B7BA-4719-B2CB-90CB50F65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B8A851-E408-468C-94C4-C37F6AAD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65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A7E9D9-0F6B-4A23-BCFB-07B2F3A5A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69989F-BE0E-4281-B87B-E4075AC00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3CD2B9-ACD4-42E7-9DDD-0F28AA76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923551-6659-4AD2-8024-5B1393407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4121BE-3243-48D7-991A-05B06D9A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84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8F12A-9EC2-4CDB-BB1E-45D398656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66976D-50CB-40E1-8095-982DAFDCC2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92DAC9-EC02-496B-9B0D-5685DC36D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ECACAB-7F72-4225-850D-C9E041A70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D6F1E8-23B2-4DE8-AE27-A616CDE4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D6722A-9C59-4302-B423-1AA0463D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621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370DB3-3FA7-4EAE-8EF0-47CE353CD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B09608-4F87-4835-ACD1-1170316CE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3CFC3D-9D5F-4ED3-A351-B4CB8DC57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311B8F-0015-49D2-A5BB-4A032EB35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775FF9-7150-46B3-AF86-CA564F933A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00EC83-C33F-4629-B228-BA28D51C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4357638-704F-4631-A2BC-3976D946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EB79BDA-C439-4CEA-91B8-2F1DB8B7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2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DA86CF-00AD-43AF-AB50-0A38D5BA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A164FF-5F5E-4454-B882-052B94FC7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DB0F7C9-3186-4EBC-B554-F1DBBFAC8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E7B3AF-39E0-4ACF-9DA2-5CC98E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6BF5DE-D090-4470-BA20-D707E3DFC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121D35-F965-4EE1-84E6-D65FDF2ED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E03C6F5-EB1F-4F2B-B111-18EFD3A3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45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2F71DD-301B-49B4-B772-C775F5B3F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99F047-A988-4579-A29D-83440EF07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E1C280-BA63-4FD7-BDE4-7BDC498D9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568584-F61E-4B88-BA30-7FF79F0F4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6E8483-75A6-48CF-83FD-CA7D48C26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A248D3-B8CD-40BA-8E15-07B2FCAEF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504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A765D-509D-406B-8CC3-07AD8393C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34038BD-297C-4FF3-9DAC-876C24E548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C353065-C2D6-4B5E-9DF8-9AE7E34CB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608320-0DFE-4199-A987-50BA52AE2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3D098F-31E8-4916-8709-28A00FFF2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FD4C96-C360-4C97-A522-2601DE49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59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F8ED82-F40C-4539-B3E7-03ECDD25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3A6BC9-7935-40CB-9E98-727BE43C2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ECADD4-97E3-4FD0-8467-DDF4BFAFF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A7DA5-4B5E-4527-9351-07275E2A5B9B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59C57C-09A4-4728-86EA-58E8D3147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89AC75-A533-441A-934E-077FAE127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6BC0B-D7F1-4390-9096-D3110C010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47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DDFC413-B89D-4013-8EBB-8C415EA726E3}"/>
              </a:ext>
            </a:extLst>
          </p:cNvPr>
          <p:cNvSpPr txBox="1"/>
          <p:nvPr/>
        </p:nvSpPr>
        <p:spPr>
          <a:xfrm>
            <a:off x="2005881" y="257466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モノサシ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DA744A-B282-4BB5-AC37-5F14FE5F741C}"/>
              </a:ext>
            </a:extLst>
          </p:cNvPr>
          <p:cNvSpPr txBox="1"/>
          <p:nvPr/>
        </p:nvSpPr>
        <p:spPr>
          <a:xfrm>
            <a:off x="5225750" y="2928608"/>
            <a:ext cx="2031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研究開発投資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498A47-80AA-484A-BF5E-F4ADC7231E48}"/>
              </a:ext>
            </a:extLst>
          </p:cNvPr>
          <p:cNvSpPr txBox="1"/>
          <p:nvPr/>
        </p:nvSpPr>
        <p:spPr>
          <a:xfrm>
            <a:off x="4526576" y="2206353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期待営業利益、又は粗利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FF9C81-7A4F-4328-A25D-E80694963900}"/>
              </a:ext>
            </a:extLst>
          </p:cNvPr>
          <p:cNvSpPr txBox="1"/>
          <p:nvPr/>
        </p:nvSpPr>
        <p:spPr>
          <a:xfrm>
            <a:off x="3470795" y="2482333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9A3A8F26-8258-494B-BA76-94E3144B2762}"/>
              </a:ext>
            </a:extLst>
          </p:cNvPr>
          <p:cNvCxnSpPr>
            <a:cxnSpLocks/>
          </p:cNvCxnSpPr>
          <p:nvPr/>
        </p:nvCxnSpPr>
        <p:spPr>
          <a:xfrm>
            <a:off x="4365480" y="2748936"/>
            <a:ext cx="38924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1D6F031-F907-4398-930A-0E651F07BA61}"/>
              </a:ext>
            </a:extLst>
          </p:cNvPr>
          <p:cNvSpPr txBox="1"/>
          <p:nvPr/>
        </p:nvSpPr>
        <p:spPr>
          <a:xfrm>
            <a:off x="7991098" y="2451554"/>
            <a:ext cx="17235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（倍）</a:t>
            </a:r>
          </a:p>
        </p:txBody>
      </p:sp>
    </p:spTree>
    <p:extLst>
      <p:ext uri="{BB962C8B-B14F-4D97-AF65-F5344CB8AC3E}">
        <p14:creationId xmlns:p14="http://schemas.microsoft.com/office/powerpoint/2010/main" val="384936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17FBF848-9240-40E7-8FF8-6BF866911D6A}"/>
              </a:ext>
            </a:extLst>
          </p:cNvPr>
          <p:cNvCxnSpPr>
            <a:cxnSpLocks/>
          </p:cNvCxnSpPr>
          <p:nvPr/>
        </p:nvCxnSpPr>
        <p:spPr>
          <a:xfrm flipV="1">
            <a:off x="2904895" y="4391787"/>
            <a:ext cx="3824000" cy="353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552FF49-205B-48EB-A9CC-CD922E5423B3}"/>
              </a:ext>
            </a:extLst>
          </p:cNvPr>
          <p:cNvSpPr txBox="1"/>
          <p:nvPr/>
        </p:nvSpPr>
        <p:spPr>
          <a:xfrm>
            <a:off x="3390438" y="4476095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少ない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多い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投資金額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D5A4B491-27BC-41F4-A2DE-2396EF2C518E}"/>
              </a:ext>
            </a:extLst>
          </p:cNvPr>
          <p:cNvCxnSpPr>
            <a:cxnSpLocks/>
          </p:cNvCxnSpPr>
          <p:nvPr/>
        </p:nvCxnSpPr>
        <p:spPr>
          <a:xfrm flipV="1">
            <a:off x="2903377" y="1418484"/>
            <a:ext cx="0" cy="3008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EC854E8-EF86-4CE1-87CE-D87E73AABE65}"/>
              </a:ext>
            </a:extLst>
          </p:cNvPr>
          <p:cNvSpPr txBox="1"/>
          <p:nvPr/>
        </p:nvSpPr>
        <p:spPr>
          <a:xfrm>
            <a:off x="2166230" y="1593469"/>
            <a:ext cx="738664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高い　　　　　　　低い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期待利益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E068368-F8FE-44B9-8057-C7AFB54CD3D3}"/>
              </a:ext>
            </a:extLst>
          </p:cNvPr>
          <p:cNvCxnSpPr>
            <a:cxnSpLocks/>
          </p:cNvCxnSpPr>
          <p:nvPr/>
        </p:nvCxnSpPr>
        <p:spPr>
          <a:xfrm flipH="1">
            <a:off x="3614057" y="3344091"/>
            <a:ext cx="2873830" cy="8808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91E4A34-AFCE-43F2-8CBD-A35C044A47C8}"/>
              </a:ext>
            </a:extLst>
          </p:cNvPr>
          <p:cNvCxnSpPr>
            <a:cxnSpLocks/>
          </p:cNvCxnSpPr>
          <p:nvPr/>
        </p:nvCxnSpPr>
        <p:spPr>
          <a:xfrm flipH="1">
            <a:off x="3257006" y="1447024"/>
            <a:ext cx="2132080" cy="25805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C671D53-580A-45A3-A9F9-320AE1299D67}"/>
              </a:ext>
            </a:extLst>
          </p:cNvPr>
          <p:cNvSpPr txBox="1"/>
          <p:nvPr/>
        </p:nvSpPr>
        <p:spPr>
          <a:xfrm>
            <a:off x="6460306" y="319360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7D17178-15D2-4CC9-A85F-EB1A30471D1D}"/>
              </a:ext>
            </a:extLst>
          </p:cNvPr>
          <p:cNvSpPr txBox="1"/>
          <p:nvPr/>
        </p:nvSpPr>
        <p:spPr>
          <a:xfrm>
            <a:off x="4983181" y="108431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１０倍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5F44091-FE7A-4B5A-964A-4C9C642207BA}"/>
              </a:ext>
            </a:extLst>
          </p:cNvPr>
          <p:cNvSpPr txBox="1"/>
          <p:nvPr/>
        </p:nvSpPr>
        <p:spPr>
          <a:xfrm>
            <a:off x="2181833" y="650210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投資金額／期待利益マップ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（営業利益ベース）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1AF3E2A6-1D5D-40A8-AA66-9CE27A8956ED}"/>
              </a:ext>
            </a:extLst>
          </p:cNvPr>
          <p:cNvSpPr/>
          <p:nvPr/>
        </p:nvSpPr>
        <p:spPr>
          <a:xfrm>
            <a:off x="3061587" y="1789726"/>
            <a:ext cx="1441175" cy="57503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新規事業テーマ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B39D2D13-4684-41BE-80FA-D4770ECA5E25}"/>
              </a:ext>
            </a:extLst>
          </p:cNvPr>
          <p:cNvSpPr/>
          <p:nvPr/>
        </p:nvSpPr>
        <p:spPr>
          <a:xfrm>
            <a:off x="4938486" y="3733338"/>
            <a:ext cx="1549401" cy="57503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既存事業テーマ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94150D6A-B337-4760-A678-326B114EA9A9}"/>
              </a:ext>
            </a:extLst>
          </p:cNvPr>
          <p:cNvSpPr/>
          <p:nvPr/>
        </p:nvSpPr>
        <p:spPr>
          <a:xfrm>
            <a:off x="4644650" y="2790780"/>
            <a:ext cx="1413903" cy="57503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新規事業テーマ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365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68AA514-37A1-4CB6-A244-6D6F1328EF8E}"/>
              </a:ext>
            </a:extLst>
          </p:cNvPr>
          <p:cNvSpPr/>
          <p:nvPr/>
        </p:nvSpPr>
        <p:spPr>
          <a:xfrm>
            <a:off x="1056000" y="549000"/>
            <a:ext cx="10080000" cy="5760000"/>
          </a:xfrm>
          <a:prstGeom prst="rect">
            <a:avLst/>
          </a:prstGeom>
          <a:noFill/>
          <a:ln w="152400">
            <a:solidFill>
              <a:srgbClr val="DA6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7626633-3521-423C-919D-2220D6639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10" y="4013402"/>
            <a:ext cx="1576890" cy="1978768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D84D4C-68B8-472A-971A-EDF8A47C6250}"/>
              </a:ext>
            </a:extLst>
          </p:cNvPr>
          <p:cNvSpPr txBox="1"/>
          <p:nvPr/>
        </p:nvSpPr>
        <p:spPr>
          <a:xfrm>
            <a:off x="3704272" y="4624447"/>
            <a:ext cx="71609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/>
              <a:t>如水くんのコラム｜日経クロステック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高収益技術経営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13E544-FA83-4141-BB7C-9B677F0F9D87}"/>
              </a:ext>
            </a:extLst>
          </p:cNvPr>
          <p:cNvSpPr txBox="1"/>
          <p:nvPr/>
        </p:nvSpPr>
        <p:spPr>
          <a:xfrm>
            <a:off x="1765432" y="1572914"/>
            <a:ext cx="900947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研究開発の成果は、</a:t>
            </a:r>
            <a:endParaRPr lang="en-US" altLang="ja-JP" sz="6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倍率で測る。</a:t>
            </a:r>
            <a:endParaRPr lang="en-US" altLang="ja-JP" sz="6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3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68AA514-37A1-4CB6-A244-6D6F1328EF8E}"/>
              </a:ext>
            </a:extLst>
          </p:cNvPr>
          <p:cNvSpPr/>
          <p:nvPr/>
        </p:nvSpPr>
        <p:spPr>
          <a:xfrm>
            <a:off x="1056000" y="549000"/>
            <a:ext cx="5760000" cy="5760000"/>
          </a:xfrm>
          <a:prstGeom prst="rect">
            <a:avLst/>
          </a:prstGeom>
          <a:noFill/>
          <a:ln w="76200">
            <a:solidFill>
              <a:srgbClr val="DA64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7626633-3521-423C-919D-2220D6639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736" y="4438424"/>
            <a:ext cx="1334843" cy="167503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D84D4C-68B8-472A-971A-EDF8A47C6250}"/>
              </a:ext>
            </a:extLst>
          </p:cNvPr>
          <p:cNvSpPr txBox="1"/>
          <p:nvPr/>
        </p:nvSpPr>
        <p:spPr>
          <a:xfrm>
            <a:off x="1794389" y="4860442"/>
            <a:ext cx="2351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高収益技術経営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今月のコラム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A10BBB-C625-4C41-8633-B68678BDA729}"/>
              </a:ext>
            </a:extLst>
          </p:cNvPr>
          <p:cNvSpPr txBox="1"/>
          <p:nvPr/>
        </p:nvSpPr>
        <p:spPr>
          <a:xfrm>
            <a:off x="1463040" y="1773245"/>
            <a:ext cx="48332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研究開発の成果は、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倍率で測る。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40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93</Words>
  <Application>Microsoft Office PowerPoint</Application>
  <PresentationFormat>ワイド画面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大介 中村</dc:creator>
  <cp:lastModifiedBy>如 水</cp:lastModifiedBy>
  <cp:revision>50</cp:revision>
  <dcterms:created xsi:type="dcterms:W3CDTF">2019-09-17T00:18:01Z</dcterms:created>
  <dcterms:modified xsi:type="dcterms:W3CDTF">2020-09-22T23:33:40Z</dcterms:modified>
</cp:coreProperties>
</file>